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6F6F"/>
    <a:srgbClr val="C49500"/>
    <a:srgbClr val="EAB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3818" autoAdjust="0"/>
  </p:normalViewPr>
  <p:slideViewPr>
    <p:cSldViewPr snapToGrid="0">
      <p:cViewPr varScale="1">
        <p:scale>
          <a:sx n="107" d="100"/>
          <a:sy n="107" d="100"/>
        </p:scale>
        <p:origin x="7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17.wav>
</file>

<file path=ppt/media/audio18.wav>
</file>

<file path=ppt/media/audio19.wav>
</file>

<file path=ppt/media/audio2.wav>
</file>

<file path=ppt/media/audio20.wav>
</file>

<file path=ppt/media/audio21.wav>
</file>

<file path=ppt/media/audio22.wav>
</file>

<file path=ppt/media/audio23.wav>
</file>

<file path=ppt/media/audio24.wav>
</file>

<file path=ppt/media/audio25.wav>
</file>

<file path=ppt/media/audio26.wav>
</file>

<file path=ppt/media/audio27.wav>
</file>

<file path=ppt/media/audio28.wav>
</file>

<file path=ppt/media/audio29.wav>
</file>

<file path=ppt/media/audio3.wav>
</file>

<file path=ppt/media/audio30.wav>
</file>

<file path=ppt/media/audio31.wav>
</file>

<file path=ppt/media/audio32.wav>
</file>

<file path=ppt/media/audio33.wav>
</file>

<file path=ppt/media/audio34.wav>
</file>

<file path=ppt/media/audio35.wav>
</file>

<file path=ppt/media/audio36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2F2205-6199-4310-8479-3BD3642EA3A6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3742A8-553C-4AEC-9CB6-549411B36C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003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D73B902-6698-A0B4-646B-61BF8A193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13E683D9-F803-9D39-9648-7AF726D58A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F3716BD-0782-E8EF-D645-07A41E0F1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C4FCDBB-1030-59DC-4B33-33C4F9F48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0A557BC-553F-B013-E349-750FD862A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01330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3CE50A6-8053-C258-A3F5-B8EF921FF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88770684-3A1D-9DEC-7FEC-2C3841140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D0A28A4-ED67-C81E-5843-610CF8E52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C714123-613A-C29D-BCA7-D874BCAA8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A1EC0E7-590A-4250-440D-68CC8DD2F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10053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967A6B1D-7CF8-89BE-9924-A63420AAE9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18C98BBA-750C-6777-E238-1EADD04AA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59A6C07-7D95-2455-5FCE-423365604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C523620-4DF1-4984-8FAF-773464E6D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DFA558F-271A-2ABE-EE21-6E2A50508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6834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7AC8564-B0B6-B6CF-A368-E18062BD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896B0D9-644B-4BB0-CF80-943E47509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D755CC4-2D27-4E16-9976-34653388D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B681CF4-CB4D-6AE0-129C-166A1A0BA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D96CE4F-70DE-3901-863F-AC29AC266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18705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A903C3-F7E2-2659-DE91-F7FBBBE7A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E269180-A61A-85B4-AAA4-913F47A1B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8B32ABA-8930-5C86-8B89-9508AB306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60B50AA-9917-1936-E300-1AD5D6F8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46550C9-2005-C883-53F4-FECA63EC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1390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C1EA438-FFA2-F909-9A5C-C28DCF73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E92DD75-0506-6AC0-E0BB-ECFC59C947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CAC96904-CF45-AA9A-57A8-90C3CF30A9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919F0010-BDD0-EE75-3F56-31CFCB1D4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E2EC131-B591-E032-41BD-FBEE18D5E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135D0AE-937C-2139-3AFC-55C891D87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223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C7BB921-EA7F-B8DA-DD3C-7FDE0A63C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FC0A96B-9190-3AB5-E539-430718D1F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CC2574BE-0299-A94E-38B6-2412C651E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DF54151-F6D4-CD70-23EF-1C2401BF62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4D8E7ED6-E55D-FA33-36FE-2D66711ED4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109EFBC9-15E1-EF61-3A2F-E7E2A2488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FD6D43B9-D66C-5E70-4594-2A81FB046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CB7C144F-5356-56A1-F63B-40A6A5EC4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85209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431F152-F330-DB51-BADE-AC9A3297C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2720CE2F-57DA-688E-2290-C76C7509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1FC7754-D62A-126A-57C7-848D4C1DB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408440DE-DEB3-F5F2-1189-4526CE8B7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33000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79E98264-E894-D993-EAC6-03AB98FFC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49A7B666-622F-2C56-A2FC-DAD0F3A6A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A0D24B79-C599-4A07-DF5E-E52DEFE1C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6721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B419AB7-B874-7CF6-487F-612FC498D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4952429-216D-100F-1340-473085153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2DB783F8-B978-5459-43CD-3B631CE7E2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7C4C384-A95A-99A9-66CD-9337C42F1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1D225F9B-AD8C-469A-117F-21F41601F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D1F1B46-02B9-7D63-4476-EDCC9B38B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89692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638394E-33C0-7639-F787-06F4239BD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33F0A342-296A-C85B-4CEF-F15D1390B1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90B7AED-95EE-4622-BCA7-A14F4FD6F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31A93D6-C02C-BC08-280A-696A65605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346F4C0-BA1E-9B4E-2193-D86E6639A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D40D299-F7C3-DFDD-1A5C-F918EC4CC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42633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2C8318C3-183F-CAA9-C046-293D8F6DF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467A03C-63DC-7AF9-C3A6-4804CE4D4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00B40B8-E847-B9BA-29C9-3BDCC41370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5C194-29D2-4061-ABB7-206AD3D793F1}" type="datetimeFigureOut">
              <a:rPr lang="cs-CZ" smtClean="0"/>
              <a:t>20.08.2025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A035817-35C6-0CF9-82F4-6F0A0BDC8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03AB896-F59B-1D8C-811D-DE4377718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736CC-01E8-40AB-BC26-2AF19BE6845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32219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audio" Target="../media/audio12.wav"/><Relationship Id="rId18" Type="http://schemas.openxmlformats.org/officeDocument/2006/relationships/audio" Target="../media/audio17.wav"/><Relationship Id="rId26" Type="http://schemas.openxmlformats.org/officeDocument/2006/relationships/audio" Target="../media/audio25.wav"/><Relationship Id="rId21" Type="http://schemas.openxmlformats.org/officeDocument/2006/relationships/audio" Target="../media/audio20.wav"/><Relationship Id="rId34" Type="http://schemas.openxmlformats.org/officeDocument/2006/relationships/audio" Target="../media/audio33.wav"/><Relationship Id="rId7" Type="http://schemas.openxmlformats.org/officeDocument/2006/relationships/audio" Target="../media/audio6.wav"/><Relationship Id="rId12" Type="http://schemas.openxmlformats.org/officeDocument/2006/relationships/audio" Target="../media/audio11.wav"/><Relationship Id="rId17" Type="http://schemas.openxmlformats.org/officeDocument/2006/relationships/audio" Target="../media/audio16.wav"/><Relationship Id="rId25" Type="http://schemas.openxmlformats.org/officeDocument/2006/relationships/audio" Target="../media/audio24.wav"/><Relationship Id="rId33" Type="http://schemas.openxmlformats.org/officeDocument/2006/relationships/audio" Target="../media/audio32.wav"/><Relationship Id="rId2" Type="http://schemas.openxmlformats.org/officeDocument/2006/relationships/audio" Target="../media/audio1.wav"/><Relationship Id="rId16" Type="http://schemas.openxmlformats.org/officeDocument/2006/relationships/audio" Target="../media/audio15.wav"/><Relationship Id="rId20" Type="http://schemas.openxmlformats.org/officeDocument/2006/relationships/audio" Target="../media/audio19.wav"/><Relationship Id="rId29" Type="http://schemas.openxmlformats.org/officeDocument/2006/relationships/audio" Target="../media/audio28.wav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5.wav"/><Relationship Id="rId11" Type="http://schemas.openxmlformats.org/officeDocument/2006/relationships/audio" Target="../media/audio10.wav"/><Relationship Id="rId24" Type="http://schemas.openxmlformats.org/officeDocument/2006/relationships/audio" Target="../media/audio23.wav"/><Relationship Id="rId32" Type="http://schemas.openxmlformats.org/officeDocument/2006/relationships/audio" Target="../media/audio31.wav"/><Relationship Id="rId37" Type="http://schemas.openxmlformats.org/officeDocument/2006/relationships/audio" Target="../media/audio36.wav"/><Relationship Id="rId5" Type="http://schemas.openxmlformats.org/officeDocument/2006/relationships/audio" Target="../media/audio4.wav"/><Relationship Id="rId15" Type="http://schemas.openxmlformats.org/officeDocument/2006/relationships/audio" Target="../media/audio14.wav"/><Relationship Id="rId23" Type="http://schemas.openxmlformats.org/officeDocument/2006/relationships/audio" Target="../media/audio22.wav"/><Relationship Id="rId28" Type="http://schemas.openxmlformats.org/officeDocument/2006/relationships/audio" Target="../media/audio27.wav"/><Relationship Id="rId36" Type="http://schemas.openxmlformats.org/officeDocument/2006/relationships/audio" Target="../media/audio35.wav"/><Relationship Id="rId10" Type="http://schemas.openxmlformats.org/officeDocument/2006/relationships/audio" Target="../media/audio9.wav"/><Relationship Id="rId19" Type="http://schemas.openxmlformats.org/officeDocument/2006/relationships/audio" Target="../media/audio18.wav"/><Relationship Id="rId31" Type="http://schemas.openxmlformats.org/officeDocument/2006/relationships/audio" Target="../media/audio30.wav"/><Relationship Id="rId4" Type="http://schemas.openxmlformats.org/officeDocument/2006/relationships/audio" Target="../media/audio3.wav"/><Relationship Id="rId9" Type="http://schemas.openxmlformats.org/officeDocument/2006/relationships/audio" Target="../media/audio8.wav"/><Relationship Id="rId14" Type="http://schemas.openxmlformats.org/officeDocument/2006/relationships/audio" Target="../media/audio13.wav"/><Relationship Id="rId22" Type="http://schemas.openxmlformats.org/officeDocument/2006/relationships/audio" Target="../media/audio21.wav"/><Relationship Id="rId27" Type="http://schemas.openxmlformats.org/officeDocument/2006/relationships/audio" Target="../media/audio26.wav"/><Relationship Id="rId30" Type="http://schemas.openxmlformats.org/officeDocument/2006/relationships/audio" Target="../media/audio29.wav"/><Relationship Id="rId35" Type="http://schemas.openxmlformats.org/officeDocument/2006/relationships/audio" Target="../media/audio34.wav"/><Relationship Id="rId8" Type="http://schemas.openxmlformats.org/officeDocument/2006/relationships/audio" Target="../media/audio7.wav"/><Relationship Id="rId3" Type="http://schemas.openxmlformats.org/officeDocument/2006/relationships/audio" Target="../media/audio2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6F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is3 2">
            <a:extLst>
              <a:ext uri="{FF2B5EF4-FFF2-40B4-BE49-F238E27FC236}">
                <a16:creationId xmlns:a16="http://schemas.microsoft.com/office/drawing/2014/main" id="{39E5D427-1C15-9ECF-2291-4FBDB7CEEA8D}"/>
              </a:ext>
            </a:extLst>
          </p:cNvPr>
          <p:cNvSpPr/>
          <p:nvPr/>
        </p:nvSpPr>
        <p:spPr>
          <a:xfrm>
            <a:off x="599517" y="43482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" name="Dis3 2">
            <a:extLst>
              <a:ext uri="{FF2B5EF4-FFF2-40B4-BE49-F238E27FC236}">
                <a16:creationId xmlns:a16="http://schemas.microsoft.com/office/drawing/2014/main" id="{2F08D76B-1F26-0E28-32C5-774E4EE8C1EC}"/>
              </a:ext>
            </a:extLst>
          </p:cNvPr>
          <p:cNvSpPr/>
          <p:nvPr/>
        </p:nvSpPr>
        <p:spPr>
          <a:xfrm>
            <a:off x="1165367" y="43482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4" name="Fis3 2">
            <a:extLst>
              <a:ext uri="{FF2B5EF4-FFF2-40B4-BE49-F238E27FC236}">
                <a16:creationId xmlns:a16="http://schemas.microsoft.com/office/drawing/2014/main" id="{4D8E53A9-9E86-5DF2-CDDD-0E3A6A58D521}"/>
              </a:ext>
            </a:extLst>
          </p:cNvPr>
          <p:cNvSpPr/>
          <p:nvPr/>
        </p:nvSpPr>
        <p:spPr>
          <a:xfrm>
            <a:off x="2307092" y="43482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5" name="Gis3 2">
            <a:extLst>
              <a:ext uri="{FF2B5EF4-FFF2-40B4-BE49-F238E27FC236}">
                <a16:creationId xmlns:a16="http://schemas.microsoft.com/office/drawing/2014/main" id="{5991B097-2C1F-B746-D151-2802DAEA3FD8}"/>
              </a:ext>
            </a:extLst>
          </p:cNvPr>
          <p:cNvSpPr/>
          <p:nvPr/>
        </p:nvSpPr>
        <p:spPr>
          <a:xfrm>
            <a:off x="2872942" y="43482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6" name="Ais3 2">
            <a:extLst>
              <a:ext uri="{FF2B5EF4-FFF2-40B4-BE49-F238E27FC236}">
                <a16:creationId xmlns:a16="http://schemas.microsoft.com/office/drawing/2014/main" id="{3049726B-C9F5-CAED-1344-31EFA4F6DD0C}"/>
              </a:ext>
            </a:extLst>
          </p:cNvPr>
          <p:cNvSpPr/>
          <p:nvPr/>
        </p:nvSpPr>
        <p:spPr>
          <a:xfrm>
            <a:off x="3438792" y="43482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7" name="Cis4 2">
            <a:extLst>
              <a:ext uri="{FF2B5EF4-FFF2-40B4-BE49-F238E27FC236}">
                <a16:creationId xmlns:a16="http://schemas.microsoft.com/office/drawing/2014/main" id="{57D4576C-2F44-16D9-C3A3-ABD09E31F23E}"/>
              </a:ext>
            </a:extLst>
          </p:cNvPr>
          <p:cNvSpPr/>
          <p:nvPr/>
        </p:nvSpPr>
        <p:spPr>
          <a:xfrm>
            <a:off x="4552904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8" name="Dis4 2">
            <a:extLst>
              <a:ext uri="{FF2B5EF4-FFF2-40B4-BE49-F238E27FC236}">
                <a16:creationId xmlns:a16="http://schemas.microsoft.com/office/drawing/2014/main" id="{16205838-2656-4BFD-3637-42C585E3BFD2}"/>
              </a:ext>
            </a:extLst>
          </p:cNvPr>
          <p:cNvSpPr/>
          <p:nvPr/>
        </p:nvSpPr>
        <p:spPr>
          <a:xfrm>
            <a:off x="5118754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" name="Fis4 2">
            <a:extLst>
              <a:ext uri="{FF2B5EF4-FFF2-40B4-BE49-F238E27FC236}">
                <a16:creationId xmlns:a16="http://schemas.microsoft.com/office/drawing/2014/main" id="{4CC4913B-45D2-A922-1E13-C7920B305C20}"/>
              </a:ext>
            </a:extLst>
          </p:cNvPr>
          <p:cNvSpPr/>
          <p:nvPr/>
        </p:nvSpPr>
        <p:spPr>
          <a:xfrm>
            <a:off x="6260479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" name="Gis4 2">
            <a:extLst>
              <a:ext uri="{FF2B5EF4-FFF2-40B4-BE49-F238E27FC236}">
                <a16:creationId xmlns:a16="http://schemas.microsoft.com/office/drawing/2014/main" id="{56A950DF-E5F7-0E58-ADE9-EA98BA7AB82E}"/>
              </a:ext>
            </a:extLst>
          </p:cNvPr>
          <p:cNvSpPr/>
          <p:nvPr/>
        </p:nvSpPr>
        <p:spPr>
          <a:xfrm>
            <a:off x="6826329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1" name="Ais4 2">
            <a:extLst>
              <a:ext uri="{FF2B5EF4-FFF2-40B4-BE49-F238E27FC236}">
                <a16:creationId xmlns:a16="http://schemas.microsoft.com/office/drawing/2014/main" id="{CDF95769-478C-0C2E-51E0-667622FD4FFC}"/>
              </a:ext>
            </a:extLst>
          </p:cNvPr>
          <p:cNvSpPr/>
          <p:nvPr/>
        </p:nvSpPr>
        <p:spPr>
          <a:xfrm>
            <a:off x="7392179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2" name="Cis5 2">
            <a:extLst>
              <a:ext uri="{FF2B5EF4-FFF2-40B4-BE49-F238E27FC236}">
                <a16:creationId xmlns:a16="http://schemas.microsoft.com/office/drawing/2014/main" id="{ED5CAB6E-78D5-9900-4864-003EAB5CA850}"/>
              </a:ext>
            </a:extLst>
          </p:cNvPr>
          <p:cNvSpPr/>
          <p:nvPr/>
        </p:nvSpPr>
        <p:spPr>
          <a:xfrm>
            <a:off x="8484294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3" name="Dis5 2">
            <a:extLst>
              <a:ext uri="{FF2B5EF4-FFF2-40B4-BE49-F238E27FC236}">
                <a16:creationId xmlns:a16="http://schemas.microsoft.com/office/drawing/2014/main" id="{CA04C0A3-2A25-79A4-1666-8B0E9697227E}"/>
              </a:ext>
            </a:extLst>
          </p:cNvPr>
          <p:cNvSpPr/>
          <p:nvPr/>
        </p:nvSpPr>
        <p:spPr>
          <a:xfrm>
            <a:off x="9050144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4" name="Fis5 2">
            <a:extLst>
              <a:ext uri="{FF2B5EF4-FFF2-40B4-BE49-F238E27FC236}">
                <a16:creationId xmlns:a16="http://schemas.microsoft.com/office/drawing/2014/main" id="{3253EC03-0A97-81DC-AF0F-913623F8DD2C}"/>
              </a:ext>
            </a:extLst>
          </p:cNvPr>
          <p:cNvSpPr/>
          <p:nvPr/>
        </p:nvSpPr>
        <p:spPr>
          <a:xfrm>
            <a:off x="10191869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5" name="Gis5 2">
            <a:extLst>
              <a:ext uri="{FF2B5EF4-FFF2-40B4-BE49-F238E27FC236}">
                <a16:creationId xmlns:a16="http://schemas.microsoft.com/office/drawing/2014/main" id="{A5C36CD6-73EC-1E85-CE7E-9810B035279A}"/>
              </a:ext>
            </a:extLst>
          </p:cNvPr>
          <p:cNvSpPr/>
          <p:nvPr/>
        </p:nvSpPr>
        <p:spPr>
          <a:xfrm>
            <a:off x="10757719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6" name="Ais5 2">
            <a:extLst>
              <a:ext uri="{FF2B5EF4-FFF2-40B4-BE49-F238E27FC236}">
                <a16:creationId xmlns:a16="http://schemas.microsoft.com/office/drawing/2014/main" id="{5A1C145B-4211-72AC-3C07-929E4DF980C6}"/>
              </a:ext>
            </a:extLst>
          </p:cNvPr>
          <p:cNvSpPr/>
          <p:nvPr/>
        </p:nvSpPr>
        <p:spPr>
          <a:xfrm>
            <a:off x="11323569" y="4360957"/>
            <a:ext cx="315245" cy="66285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9" name="C3 2">
            <a:extLst>
              <a:ext uri="{FF2B5EF4-FFF2-40B4-BE49-F238E27FC236}">
                <a16:creationId xmlns:a16="http://schemas.microsoft.com/office/drawing/2014/main" id="{02DF3D38-35B6-02AB-795E-4FFFF197A2C1}"/>
              </a:ext>
            </a:extLst>
          </p:cNvPr>
          <p:cNvSpPr/>
          <p:nvPr/>
        </p:nvSpPr>
        <p:spPr>
          <a:xfrm>
            <a:off x="197553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0" name="D3 2">
            <a:extLst>
              <a:ext uri="{FF2B5EF4-FFF2-40B4-BE49-F238E27FC236}">
                <a16:creationId xmlns:a16="http://schemas.microsoft.com/office/drawing/2014/main" id="{FF559D13-09A6-CA55-6D94-322142ACD3B4}"/>
              </a:ext>
            </a:extLst>
          </p:cNvPr>
          <p:cNvSpPr/>
          <p:nvPr/>
        </p:nvSpPr>
        <p:spPr>
          <a:xfrm>
            <a:off x="762762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1" name="E3 2">
            <a:extLst>
              <a:ext uri="{FF2B5EF4-FFF2-40B4-BE49-F238E27FC236}">
                <a16:creationId xmlns:a16="http://schemas.microsoft.com/office/drawing/2014/main" id="{E8E0C816-85C2-B267-3828-ABEDDD03A586}"/>
              </a:ext>
            </a:extLst>
          </p:cNvPr>
          <p:cNvSpPr/>
          <p:nvPr/>
        </p:nvSpPr>
        <p:spPr>
          <a:xfrm>
            <a:off x="1329653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2" name="F3 2">
            <a:extLst>
              <a:ext uri="{FF2B5EF4-FFF2-40B4-BE49-F238E27FC236}">
                <a16:creationId xmlns:a16="http://schemas.microsoft.com/office/drawing/2014/main" id="{587474AF-1222-89FD-7108-984066C1D0E6}"/>
              </a:ext>
            </a:extLst>
          </p:cNvPr>
          <p:cNvSpPr/>
          <p:nvPr/>
        </p:nvSpPr>
        <p:spPr>
          <a:xfrm>
            <a:off x="1893532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3" name="G3 2">
            <a:extLst>
              <a:ext uri="{FF2B5EF4-FFF2-40B4-BE49-F238E27FC236}">
                <a16:creationId xmlns:a16="http://schemas.microsoft.com/office/drawing/2014/main" id="{E8445FAB-2288-8044-5C6F-7C63648503B9}"/>
              </a:ext>
            </a:extLst>
          </p:cNvPr>
          <p:cNvSpPr/>
          <p:nvPr/>
        </p:nvSpPr>
        <p:spPr>
          <a:xfrm>
            <a:off x="2456733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4" name="A3 2">
            <a:extLst>
              <a:ext uri="{FF2B5EF4-FFF2-40B4-BE49-F238E27FC236}">
                <a16:creationId xmlns:a16="http://schemas.microsoft.com/office/drawing/2014/main" id="{1ED74630-B830-3B88-6120-5B4E61A08BD6}"/>
              </a:ext>
            </a:extLst>
          </p:cNvPr>
          <p:cNvSpPr/>
          <p:nvPr/>
        </p:nvSpPr>
        <p:spPr>
          <a:xfrm>
            <a:off x="3019342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5" name="H3 2">
            <a:extLst>
              <a:ext uri="{FF2B5EF4-FFF2-40B4-BE49-F238E27FC236}">
                <a16:creationId xmlns:a16="http://schemas.microsoft.com/office/drawing/2014/main" id="{BC4152C3-6F98-BF93-FD1E-540412BD1A2C}"/>
              </a:ext>
            </a:extLst>
          </p:cNvPr>
          <p:cNvSpPr/>
          <p:nvPr/>
        </p:nvSpPr>
        <p:spPr>
          <a:xfrm>
            <a:off x="3583221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6" name="C4 2">
            <a:extLst>
              <a:ext uri="{FF2B5EF4-FFF2-40B4-BE49-F238E27FC236}">
                <a16:creationId xmlns:a16="http://schemas.microsoft.com/office/drawing/2014/main" id="{44EFCBDB-4A54-D2FB-F918-20F5D59E5FC6}"/>
              </a:ext>
            </a:extLst>
          </p:cNvPr>
          <p:cNvSpPr/>
          <p:nvPr/>
        </p:nvSpPr>
        <p:spPr>
          <a:xfrm>
            <a:off x="4147205" y="4362227"/>
            <a:ext cx="561600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7" name="D4 2">
            <a:extLst>
              <a:ext uri="{FF2B5EF4-FFF2-40B4-BE49-F238E27FC236}">
                <a16:creationId xmlns:a16="http://schemas.microsoft.com/office/drawing/2014/main" id="{C1C9A4FB-C67C-1810-3463-F58DBB87097D}"/>
              </a:ext>
            </a:extLst>
          </p:cNvPr>
          <p:cNvSpPr/>
          <p:nvPr/>
        </p:nvSpPr>
        <p:spPr>
          <a:xfrm>
            <a:off x="4714383" y="4362227"/>
            <a:ext cx="561600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8" name="E4 2">
            <a:extLst>
              <a:ext uri="{FF2B5EF4-FFF2-40B4-BE49-F238E27FC236}">
                <a16:creationId xmlns:a16="http://schemas.microsoft.com/office/drawing/2014/main" id="{F24DEB1B-B866-29DF-8617-20BA642BA609}"/>
              </a:ext>
            </a:extLst>
          </p:cNvPr>
          <p:cNvSpPr/>
          <p:nvPr/>
        </p:nvSpPr>
        <p:spPr>
          <a:xfrm>
            <a:off x="5278030" y="4362227"/>
            <a:ext cx="561600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29" name="F4 2">
            <a:extLst>
              <a:ext uri="{FF2B5EF4-FFF2-40B4-BE49-F238E27FC236}">
                <a16:creationId xmlns:a16="http://schemas.microsoft.com/office/drawing/2014/main" id="{9C161410-D41D-575C-5E74-8433A7CCF33B}"/>
              </a:ext>
            </a:extLst>
          </p:cNvPr>
          <p:cNvSpPr/>
          <p:nvPr/>
        </p:nvSpPr>
        <p:spPr>
          <a:xfrm>
            <a:off x="5841246" y="4362227"/>
            <a:ext cx="561600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0" name="G4 2">
            <a:extLst>
              <a:ext uri="{FF2B5EF4-FFF2-40B4-BE49-F238E27FC236}">
                <a16:creationId xmlns:a16="http://schemas.microsoft.com/office/drawing/2014/main" id="{B98424E8-6314-F8B2-8D5E-4D5D77B89185}"/>
              </a:ext>
            </a:extLst>
          </p:cNvPr>
          <p:cNvSpPr/>
          <p:nvPr/>
        </p:nvSpPr>
        <p:spPr>
          <a:xfrm>
            <a:off x="6398076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1" name="A4 2">
            <a:extLst>
              <a:ext uri="{FF2B5EF4-FFF2-40B4-BE49-F238E27FC236}">
                <a16:creationId xmlns:a16="http://schemas.microsoft.com/office/drawing/2014/main" id="{3AEF857C-5E5D-058E-064F-38B66BAFFF26}"/>
              </a:ext>
            </a:extLst>
          </p:cNvPr>
          <p:cNvSpPr/>
          <p:nvPr/>
        </p:nvSpPr>
        <p:spPr>
          <a:xfrm>
            <a:off x="6961277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2" name="H4 2">
            <a:extLst>
              <a:ext uri="{FF2B5EF4-FFF2-40B4-BE49-F238E27FC236}">
                <a16:creationId xmlns:a16="http://schemas.microsoft.com/office/drawing/2014/main" id="{52D65EC2-04B4-A587-DFBA-DD0500DC44D1}"/>
              </a:ext>
            </a:extLst>
          </p:cNvPr>
          <p:cNvSpPr/>
          <p:nvPr/>
        </p:nvSpPr>
        <p:spPr>
          <a:xfrm>
            <a:off x="7524413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3" name="C5 2">
            <a:extLst>
              <a:ext uri="{FF2B5EF4-FFF2-40B4-BE49-F238E27FC236}">
                <a16:creationId xmlns:a16="http://schemas.microsoft.com/office/drawing/2014/main" id="{28E96181-70A5-B064-7444-B2754FE3B1A5}"/>
              </a:ext>
            </a:extLst>
          </p:cNvPr>
          <p:cNvSpPr/>
          <p:nvPr/>
        </p:nvSpPr>
        <p:spPr>
          <a:xfrm>
            <a:off x="8082714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4" name="D5 2">
            <a:extLst>
              <a:ext uri="{FF2B5EF4-FFF2-40B4-BE49-F238E27FC236}">
                <a16:creationId xmlns:a16="http://schemas.microsoft.com/office/drawing/2014/main" id="{DBD9D626-BBC8-05C2-06BA-C9BCD54F3AA3}"/>
              </a:ext>
            </a:extLst>
          </p:cNvPr>
          <p:cNvSpPr/>
          <p:nvPr/>
        </p:nvSpPr>
        <p:spPr>
          <a:xfrm>
            <a:off x="8645323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5" name="E5 2">
            <a:extLst>
              <a:ext uri="{FF2B5EF4-FFF2-40B4-BE49-F238E27FC236}">
                <a16:creationId xmlns:a16="http://schemas.microsoft.com/office/drawing/2014/main" id="{2306BCA6-6659-E404-619A-D839B4A2432F}"/>
              </a:ext>
            </a:extLst>
          </p:cNvPr>
          <p:cNvSpPr/>
          <p:nvPr/>
        </p:nvSpPr>
        <p:spPr>
          <a:xfrm>
            <a:off x="9209202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6" name="F5 2">
            <a:extLst>
              <a:ext uri="{FF2B5EF4-FFF2-40B4-BE49-F238E27FC236}">
                <a16:creationId xmlns:a16="http://schemas.microsoft.com/office/drawing/2014/main" id="{ABB7FFD2-C658-5899-3B5E-935A803883FD}"/>
              </a:ext>
            </a:extLst>
          </p:cNvPr>
          <p:cNvSpPr/>
          <p:nvPr/>
        </p:nvSpPr>
        <p:spPr>
          <a:xfrm>
            <a:off x="9773187" y="4362227"/>
            <a:ext cx="561842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7" name="G5 2">
            <a:extLst>
              <a:ext uri="{FF2B5EF4-FFF2-40B4-BE49-F238E27FC236}">
                <a16:creationId xmlns:a16="http://schemas.microsoft.com/office/drawing/2014/main" id="{F66E86F9-0F3E-3C71-D118-AF720168332E}"/>
              </a:ext>
            </a:extLst>
          </p:cNvPr>
          <p:cNvSpPr/>
          <p:nvPr/>
        </p:nvSpPr>
        <p:spPr>
          <a:xfrm>
            <a:off x="10336323" y="4362227"/>
            <a:ext cx="561600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8" name="A5 2">
            <a:extLst>
              <a:ext uri="{FF2B5EF4-FFF2-40B4-BE49-F238E27FC236}">
                <a16:creationId xmlns:a16="http://schemas.microsoft.com/office/drawing/2014/main" id="{41F7EA7E-2891-93AF-9079-C7749991748B}"/>
              </a:ext>
            </a:extLst>
          </p:cNvPr>
          <p:cNvSpPr/>
          <p:nvPr/>
        </p:nvSpPr>
        <p:spPr>
          <a:xfrm>
            <a:off x="10894768" y="4362227"/>
            <a:ext cx="561600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39" name="H5 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65EC19F-0F52-DBA7-2F4A-F5C70049FF32}"/>
              </a:ext>
            </a:extLst>
          </p:cNvPr>
          <p:cNvSpPr/>
          <p:nvPr/>
        </p:nvSpPr>
        <p:spPr>
          <a:xfrm>
            <a:off x="11457948" y="4362227"/>
            <a:ext cx="561600" cy="1325700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0" name="C3">
            <a:hlinkClick r:id="" action="ppaction://noaction">
              <a:snd r:embed="rId2" name="C3.wav"/>
            </a:hlinkClick>
            <a:extLst>
              <a:ext uri="{FF2B5EF4-FFF2-40B4-BE49-F238E27FC236}">
                <a16:creationId xmlns:a16="http://schemas.microsoft.com/office/drawing/2014/main" id="{6DF5A27C-F705-499E-ADA3-28F4053F9E4D}"/>
              </a:ext>
            </a:extLst>
          </p:cNvPr>
          <p:cNvSpPr/>
          <p:nvPr/>
        </p:nvSpPr>
        <p:spPr>
          <a:xfrm>
            <a:off x="197553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1" name="D3">
            <a:hlinkClick r:id="" action="ppaction://noaction">
              <a:snd r:embed="rId3" name="D3.wav"/>
            </a:hlinkClick>
            <a:extLst>
              <a:ext uri="{FF2B5EF4-FFF2-40B4-BE49-F238E27FC236}">
                <a16:creationId xmlns:a16="http://schemas.microsoft.com/office/drawing/2014/main" id="{B920E6C6-811F-4610-8970-82503D670A45}"/>
              </a:ext>
            </a:extLst>
          </p:cNvPr>
          <p:cNvSpPr/>
          <p:nvPr/>
        </p:nvSpPr>
        <p:spPr>
          <a:xfrm>
            <a:off x="762762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2" name="E3">
            <a:hlinkClick r:id="" action="ppaction://noaction">
              <a:snd r:embed="rId4" name="E3.wav"/>
            </a:hlinkClick>
            <a:extLst>
              <a:ext uri="{FF2B5EF4-FFF2-40B4-BE49-F238E27FC236}">
                <a16:creationId xmlns:a16="http://schemas.microsoft.com/office/drawing/2014/main" id="{80F16580-A5FA-4EB9-896E-919A6EF3CADC}"/>
              </a:ext>
            </a:extLst>
          </p:cNvPr>
          <p:cNvSpPr/>
          <p:nvPr/>
        </p:nvSpPr>
        <p:spPr>
          <a:xfrm>
            <a:off x="1329653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3" name="F3">
            <a:hlinkClick r:id="" action="ppaction://noaction">
              <a:snd r:embed="rId5" name="F3.wav"/>
            </a:hlinkClick>
            <a:extLst>
              <a:ext uri="{FF2B5EF4-FFF2-40B4-BE49-F238E27FC236}">
                <a16:creationId xmlns:a16="http://schemas.microsoft.com/office/drawing/2014/main" id="{2BB4F028-C924-4281-AC16-F50CDBE996F5}"/>
              </a:ext>
            </a:extLst>
          </p:cNvPr>
          <p:cNvSpPr/>
          <p:nvPr/>
        </p:nvSpPr>
        <p:spPr>
          <a:xfrm>
            <a:off x="1893532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4" name="G3">
            <a:hlinkClick r:id="" action="ppaction://noaction">
              <a:snd r:embed="rId6" name="G3.wav"/>
            </a:hlinkClick>
            <a:extLst>
              <a:ext uri="{FF2B5EF4-FFF2-40B4-BE49-F238E27FC236}">
                <a16:creationId xmlns:a16="http://schemas.microsoft.com/office/drawing/2014/main" id="{194F69E6-404F-40B0-A789-662B5B90746C}"/>
              </a:ext>
            </a:extLst>
          </p:cNvPr>
          <p:cNvSpPr/>
          <p:nvPr/>
        </p:nvSpPr>
        <p:spPr>
          <a:xfrm>
            <a:off x="2456733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5" name="A3">
            <a:hlinkClick r:id="" action="ppaction://noaction">
              <a:snd r:embed="rId7" name="A3.wav"/>
            </a:hlinkClick>
            <a:extLst>
              <a:ext uri="{FF2B5EF4-FFF2-40B4-BE49-F238E27FC236}">
                <a16:creationId xmlns:a16="http://schemas.microsoft.com/office/drawing/2014/main" id="{21A9F298-A40F-403D-BCB7-0DAE2EBBDEA1}"/>
              </a:ext>
            </a:extLst>
          </p:cNvPr>
          <p:cNvSpPr/>
          <p:nvPr/>
        </p:nvSpPr>
        <p:spPr>
          <a:xfrm>
            <a:off x="3019342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6" name="H3">
            <a:hlinkClick r:id="" action="ppaction://noaction">
              <a:snd r:embed="rId8" name="H3.wav"/>
            </a:hlinkClick>
            <a:extLst>
              <a:ext uri="{FF2B5EF4-FFF2-40B4-BE49-F238E27FC236}">
                <a16:creationId xmlns:a16="http://schemas.microsoft.com/office/drawing/2014/main" id="{077064C8-E0EB-41B3-9466-0BB44C527FC3}"/>
              </a:ext>
            </a:extLst>
          </p:cNvPr>
          <p:cNvSpPr/>
          <p:nvPr/>
        </p:nvSpPr>
        <p:spPr>
          <a:xfrm>
            <a:off x="3583221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7" name="C4">
            <a:hlinkClick r:id="" action="ppaction://noaction">
              <a:snd r:embed="rId9" name="C4.wav"/>
            </a:hlinkClick>
            <a:extLst>
              <a:ext uri="{FF2B5EF4-FFF2-40B4-BE49-F238E27FC236}">
                <a16:creationId xmlns:a16="http://schemas.microsoft.com/office/drawing/2014/main" id="{F69521EE-0976-4636-8151-EA5BE30A6D3D}"/>
              </a:ext>
            </a:extLst>
          </p:cNvPr>
          <p:cNvSpPr/>
          <p:nvPr/>
        </p:nvSpPr>
        <p:spPr>
          <a:xfrm>
            <a:off x="4147205" y="4354607"/>
            <a:ext cx="561600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8" name="D4">
            <a:hlinkClick r:id="" action="ppaction://noaction">
              <a:snd r:embed="rId10" name="D4.wav"/>
            </a:hlinkClick>
            <a:extLst>
              <a:ext uri="{FF2B5EF4-FFF2-40B4-BE49-F238E27FC236}">
                <a16:creationId xmlns:a16="http://schemas.microsoft.com/office/drawing/2014/main" id="{1AECB66F-CB21-464F-954D-C38A7A72612E}"/>
              </a:ext>
            </a:extLst>
          </p:cNvPr>
          <p:cNvSpPr/>
          <p:nvPr/>
        </p:nvSpPr>
        <p:spPr>
          <a:xfrm>
            <a:off x="4714383" y="4354607"/>
            <a:ext cx="561600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99" name="E4">
            <a:hlinkClick r:id="" action="ppaction://noaction">
              <a:snd r:embed="rId11" name="E4.wav"/>
            </a:hlinkClick>
            <a:extLst>
              <a:ext uri="{FF2B5EF4-FFF2-40B4-BE49-F238E27FC236}">
                <a16:creationId xmlns:a16="http://schemas.microsoft.com/office/drawing/2014/main" id="{D7E3A2A8-61E0-4756-8849-6208DEBD6B3B}"/>
              </a:ext>
            </a:extLst>
          </p:cNvPr>
          <p:cNvSpPr/>
          <p:nvPr/>
        </p:nvSpPr>
        <p:spPr>
          <a:xfrm>
            <a:off x="5278030" y="4354607"/>
            <a:ext cx="561600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0" name="F4">
            <a:hlinkClick r:id="" action="ppaction://noaction">
              <a:snd r:embed="rId12" name="F4.wav"/>
            </a:hlinkClick>
            <a:extLst>
              <a:ext uri="{FF2B5EF4-FFF2-40B4-BE49-F238E27FC236}">
                <a16:creationId xmlns:a16="http://schemas.microsoft.com/office/drawing/2014/main" id="{0E4E51EE-4B37-4CF0-9521-3DC8B025946D}"/>
              </a:ext>
            </a:extLst>
          </p:cNvPr>
          <p:cNvSpPr/>
          <p:nvPr/>
        </p:nvSpPr>
        <p:spPr>
          <a:xfrm>
            <a:off x="5841246" y="4354607"/>
            <a:ext cx="561600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2" name="G4">
            <a:hlinkClick r:id="" action="ppaction://noaction">
              <a:snd r:embed="rId13" name="G4.wav"/>
            </a:hlinkClick>
            <a:extLst>
              <a:ext uri="{FF2B5EF4-FFF2-40B4-BE49-F238E27FC236}">
                <a16:creationId xmlns:a16="http://schemas.microsoft.com/office/drawing/2014/main" id="{8DD09370-5406-0FCB-8C30-B35672F7D64A}"/>
              </a:ext>
            </a:extLst>
          </p:cNvPr>
          <p:cNvSpPr/>
          <p:nvPr/>
        </p:nvSpPr>
        <p:spPr>
          <a:xfrm>
            <a:off x="6398076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3" name="A4">
            <a:hlinkClick r:id="" action="ppaction://noaction">
              <a:snd r:embed="rId14" name="A4.wav"/>
            </a:hlinkClick>
            <a:extLst>
              <a:ext uri="{FF2B5EF4-FFF2-40B4-BE49-F238E27FC236}">
                <a16:creationId xmlns:a16="http://schemas.microsoft.com/office/drawing/2014/main" id="{C93F703F-D729-35D2-C778-0D2248303CE5}"/>
              </a:ext>
            </a:extLst>
          </p:cNvPr>
          <p:cNvSpPr/>
          <p:nvPr/>
        </p:nvSpPr>
        <p:spPr>
          <a:xfrm>
            <a:off x="6961277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4" name="H4">
            <a:hlinkClick r:id="" action="ppaction://noaction">
              <a:snd r:embed="rId15" name="H4.wav"/>
            </a:hlinkClick>
            <a:extLst>
              <a:ext uri="{FF2B5EF4-FFF2-40B4-BE49-F238E27FC236}">
                <a16:creationId xmlns:a16="http://schemas.microsoft.com/office/drawing/2014/main" id="{538F2FE2-F986-2C8F-E237-82E48B7D9336}"/>
              </a:ext>
            </a:extLst>
          </p:cNvPr>
          <p:cNvSpPr/>
          <p:nvPr/>
        </p:nvSpPr>
        <p:spPr>
          <a:xfrm>
            <a:off x="7524413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5" name="C5">
            <a:hlinkClick r:id="" action="ppaction://noaction">
              <a:snd r:embed="rId16" name="C5.wav"/>
            </a:hlinkClick>
            <a:extLst>
              <a:ext uri="{FF2B5EF4-FFF2-40B4-BE49-F238E27FC236}">
                <a16:creationId xmlns:a16="http://schemas.microsoft.com/office/drawing/2014/main" id="{C96E36A4-33F9-4407-E836-D9A8CF301440}"/>
              </a:ext>
            </a:extLst>
          </p:cNvPr>
          <p:cNvSpPr/>
          <p:nvPr/>
        </p:nvSpPr>
        <p:spPr>
          <a:xfrm>
            <a:off x="8082714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6" name="D5">
            <a:hlinkClick r:id="" action="ppaction://noaction">
              <a:snd r:embed="rId17" name="D5.wav"/>
            </a:hlinkClick>
            <a:extLst>
              <a:ext uri="{FF2B5EF4-FFF2-40B4-BE49-F238E27FC236}">
                <a16:creationId xmlns:a16="http://schemas.microsoft.com/office/drawing/2014/main" id="{B04CE7D5-9BC8-CD68-97DF-91AC50371A57}"/>
              </a:ext>
            </a:extLst>
          </p:cNvPr>
          <p:cNvSpPr/>
          <p:nvPr/>
        </p:nvSpPr>
        <p:spPr>
          <a:xfrm>
            <a:off x="8645323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7" name="E5">
            <a:hlinkClick r:id="" action="ppaction://noaction">
              <a:snd r:embed="rId18" name="E5.wav"/>
            </a:hlinkClick>
            <a:extLst>
              <a:ext uri="{FF2B5EF4-FFF2-40B4-BE49-F238E27FC236}">
                <a16:creationId xmlns:a16="http://schemas.microsoft.com/office/drawing/2014/main" id="{CA13BD7D-C3C7-D93C-D3E3-7129227D83F3}"/>
              </a:ext>
            </a:extLst>
          </p:cNvPr>
          <p:cNvSpPr/>
          <p:nvPr/>
        </p:nvSpPr>
        <p:spPr>
          <a:xfrm>
            <a:off x="9209202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8" name="F5">
            <a:hlinkClick r:id="" action="ppaction://noaction">
              <a:snd r:embed="rId19" name="F5.wav"/>
            </a:hlinkClick>
            <a:extLst>
              <a:ext uri="{FF2B5EF4-FFF2-40B4-BE49-F238E27FC236}">
                <a16:creationId xmlns:a16="http://schemas.microsoft.com/office/drawing/2014/main" id="{8B78CE5C-6C22-EB19-97B3-D07DA5E3A01C}"/>
              </a:ext>
            </a:extLst>
          </p:cNvPr>
          <p:cNvSpPr/>
          <p:nvPr/>
        </p:nvSpPr>
        <p:spPr>
          <a:xfrm>
            <a:off x="9773187" y="4354607"/>
            <a:ext cx="561842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09" name="G5">
            <a:hlinkClick r:id="" action="ppaction://noaction">
              <a:snd r:embed="rId20" name="G5.wav"/>
            </a:hlinkClick>
            <a:extLst>
              <a:ext uri="{FF2B5EF4-FFF2-40B4-BE49-F238E27FC236}">
                <a16:creationId xmlns:a16="http://schemas.microsoft.com/office/drawing/2014/main" id="{0BCFE9FE-DAF2-7F6A-EB4A-6E454ECFB521}"/>
              </a:ext>
            </a:extLst>
          </p:cNvPr>
          <p:cNvSpPr/>
          <p:nvPr/>
        </p:nvSpPr>
        <p:spPr>
          <a:xfrm>
            <a:off x="10336323" y="4354607"/>
            <a:ext cx="561600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10" name="A5">
            <a:hlinkClick r:id="" action="ppaction://noaction">
              <a:snd r:embed="rId21" name="A5.wav"/>
            </a:hlinkClick>
            <a:extLst>
              <a:ext uri="{FF2B5EF4-FFF2-40B4-BE49-F238E27FC236}">
                <a16:creationId xmlns:a16="http://schemas.microsoft.com/office/drawing/2014/main" id="{36021D6C-4066-7CE3-194A-1B2AA8B67CC2}"/>
              </a:ext>
            </a:extLst>
          </p:cNvPr>
          <p:cNvSpPr/>
          <p:nvPr/>
        </p:nvSpPr>
        <p:spPr>
          <a:xfrm>
            <a:off x="10894768" y="4354607"/>
            <a:ext cx="561600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11" name="H5">
            <a:hlinkClick r:id="" action="ppaction://noaction">
              <a:snd r:embed="rId22" name="H5.wav"/>
            </a:hlinkClick>
            <a:extLst>
              <a:ext uri="{FF2B5EF4-FFF2-40B4-BE49-F238E27FC236}">
                <a16:creationId xmlns:a16="http://schemas.microsoft.com/office/drawing/2014/main" id="{6C501424-F4CE-9C3D-0CA7-92096FD8F7DC}"/>
              </a:ext>
            </a:extLst>
          </p:cNvPr>
          <p:cNvSpPr/>
          <p:nvPr/>
        </p:nvSpPr>
        <p:spPr>
          <a:xfrm>
            <a:off x="11457948" y="4354607"/>
            <a:ext cx="561600" cy="1325700"/>
          </a:xfrm>
          <a:prstGeom prst="rect">
            <a:avLst/>
          </a:prstGeom>
          <a:solidFill>
            <a:srgbClr val="FFFFFF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13" name="Cis3">
            <a:hlinkClick r:id="" action="ppaction://noaction">
              <a:snd r:embed="rId23" name="Cis3.wav"/>
            </a:hlinkClick>
            <a:extLst>
              <a:ext uri="{FF2B5EF4-FFF2-40B4-BE49-F238E27FC236}">
                <a16:creationId xmlns:a16="http://schemas.microsoft.com/office/drawing/2014/main" id="{A73EF765-45CE-2FB8-9AE6-D283A482AD8D}"/>
              </a:ext>
            </a:extLst>
          </p:cNvPr>
          <p:cNvSpPr/>
          <p:nvPr/>
        </p:nvSpPr>
        <p:spPr>
          <a:xfrm>
            <a:off x="602156" y="43546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33" name="Dis3">
            <a:hlinkClick r:id="" action="ppaction://noaction">
              <a:snd r:embed="rId24" name="Dis3.wav"/>
            </a:hlinkClick>
            <a:extLst>
              <a:ext uri="{FF2B5EF4-FFF2-40B4-BE49-F238E27FC236}">
                <a16:creationId xmlns:a16="http://schemas.microsoft.com/office/drawing/2014/main" id="{D6FA8C9D-BE5B-2E73-FF4C-A63D6AECE670}"/>
              </a:ext>
            </a:extLst>
          </p:cNvPr>
          <p:cNvSpPr/>
          <p:nvPr/>
        </p:nvSpPr>
        <p:spPr>
          <a:xfrm>
            <a:off x="1168006" y="43546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34" name="Fis3">
            <a:hlinkClick r:id="" action="ppaction://noaction">
              <a:snd r:embed="rId25" name="Fis3.wav"/>
            </a:hlinkClick>
            <a:extLst>
              <a:ext uri="{FF2B5EF4-FFF2-40B4-BE49-F238E27FC236}">
                <a16:creationId xmlns:a16="http://schemas.microsoft.com/office/drawing/2014/main" id="{5AEE2932-6979-56E0-E578-67400AAB3F67}"/>
              </a:ext>
            </a:extLst>
          </p:cNvPr>
          <p:cNvSpPr/>
          <p:nvPr/>
        </p:nvSpPr>
        <p:spPr>
          <a:xfrm>
            <a:off x="2309731" y="43546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35" name="Gis3">
            <a:hlinkClick r:id="" action="ppaction://noaction">
              <a:snd r:embed="rId26" name="Gis3.wav"/>
            </a:hlinkClick>
            <a:extLst>
              <a:ext uri="{FF2B5EF4-FFF2-40B4-BE49-F238E27FC236}">
                <a16:creationId xmlns:a16="http://schemas.microsoft.com/office/drawing/2014/main" id="{BB5DA102-274E-E4D5-0664-9C139E90DBB9}"/>
              </a:ext>
            </a:extLst>
          </p:cNvPr>
          <p:cNvSpPr/>
          <p:nvPr/>
        </p:nvSpPr>
        <p:spPr>
          <a:xfrm>
            <a:off x="2875581" y="43546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36" name="Ais3">
            <a:hlinkClick r:id="" action="ppaction://noaction">
              <a:snd r:embed="rId27" name="Ais3.wav"/>
            </a:hlinkClick>
            <a:extLst>
              <a:ext uri="{FF2B5EF4-FFF2-40B4-BE49-F238E27FC236}">
                <a16:creationId xmlns:a16="http://schemas.microsoft.com/office/drawing/2014/main" id="{5E93BF28-1880-DC12-8C32-1AE76F0775B7}"/>
              </a:ext>
            </a:extLst>
          </p:cNvPr>
          <p:cNvSpPr/>
          <p:nvPr/>
        </p:nvSpPr>
        <p:spPr>
          <a:xfrm>
            <a:off x="3441431" y="43546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37" name="Cis4">
            <a:hlinkClick r:id="" action="ppaction://noaction">
              <a:snd r:embed="rId28" name="Cis4.wav"/>
            </a:hlinkClick>
            <a:extLst>
              <a:ext uri="{FF2B5EF4-FFF2-40B4-BE49-F238E27FC236}">
                <a16:creationId xmlns:a16="http://schemas.microsoft.com/office/drawing/2014/main" id="{62DA32FE-69AD-5E88-7DDA-FB18C07CFC2B}"/>
              </a:ext>
            </a:extLst>
          </p:cNvPr>
          <p:cNvSpPr/>
          <p:nvPr/>
        </p:nvSpPr>
        <p:spPr>
          <a:xfrm>
            <a:off x="4555543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38" name="Dis4">
            <a:hlinkClick r:id="" action="ppaction://noaction">
              <a:snd r:embed="rId29" name="Dis4.wav"/>
            </a:hlinkClick>
            <a:extLst>
              <a:ext uri="{FF2B5EF4-FFF2-40B4-BE49-F238E27FC236}">
                <a16:creationId xmlns:a16="http://schemas.microsoft.com/office/drawing/2014/main" id="{855D8E88-4E4B-A248-9B3F-C2956A319D30}"/>
              </a:ext>
            </a:extLst>
          </p:cNvPr>
          <p:cNvSpPr/>
          <p:nvPr/>
        </p:nvSpPr>
        <p:spPr>
          <a:xfrm>
            <a:off x="5121393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39" name="Fis4">
            <a:hlinkClick r:id="" action="ppaction://noaction">
              <a:snd r:embed="rId30" name="Fis4.wav"/>
            </a:hlinkClick>
            <a:extLst>
              <a:ext uri="{FF2B5EF4-FFF2-40B4-BE49-F238E27FC236}">
                <a16:creationId xmlns:a16="http://schemas.microsoft.com/office/drawing/2014/main" id="{570E709A-8BD2-F4B8-D948-26C6728F416C}"/>
              </a:ext>
            </a:extLst>
          </p:cNvPr>
          <p:cNvSpPr/>
          <p:nvPr/>
        </p:nvSpPr>
        <p:spPr>
          <a:xfrm>
            <a:off x="6263118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40" name="Gis4">
            <a:hlinkClick r:id="" action="ppaction://noaction">
              <a:snd r:embed="rId31" name="Gis4.wav"/>
            </a:hlinkClick>
            <a:extLst>
              <a:ext uri="{FF2B5EF4-FFF2-40B4-BE49-F238E27FC236}">
                <a16:creationId xmlns:a16="http://schemas.microsoft.com/office/drawing/2014/main" id="{353E8313-E38D-39AF-4169-65BF0BB1E070}"/>
              </a:ext>
            </a:extLst>
          </p:cNvPr>
          <p:cNvSpPr/>
          <p:nvPr/>
        </p:nvSpPr>
        <p:spPr>
          <a:xfrm>
            <a:off x="6828968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41" name="Ais4">
            <a:hlinkClick r:id="" action="ppaction://noaction">
              <a:snd r:embed="rId32" name="Ais4.wav"/>
            </a:hlinkClick>
            <a:extLst>
              <a:ext uri="{FF2B5EF4-FFF2-40B4-BE49-F238E27FC236}">
                <a16:creationId xmlns:a16="http://schemas.microsoft.com/office/drawing/2014/main" id="{30DF53C3-F5C5-F580-B9E7-AB615EF7F12A}"/>
              </a:ext>
            </a:extLst>
          </p:cNvPr>
          <p:cNvSpPr/>
          <p:nvPr/>
        </p:nvSpPr>
        <p:spPr>
          <a:xfrm>
            <a:off x="7394818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42" name="Cis5">
            <a:hlinkClick r:id="" action="ppaction://noaction">
              <a:snd r:embed="rId33" name="Cis5.wav"/>
            </a:hlinkClick>
            <a:extLst>
              <a:ext uri="{FF2B5EF4-FFF2-40B4-BE49-F238E27FC236}">
                <a16:creationId xmlns:a16="http://schemas.microsoft.com/office/drawing/2014/main" id="{E755123D-5AC3-8D08-E832-E29BF2E13986}"/>
              </a:ext>
            </a:extLst>
          </p:cNvPr>
          <p:cNvSpPr/>
          <p:nvPr/>
        </p:nvSpPr>
        <p:spPr>
          <a:xfrm>
            <a:off x="8486933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43" name="Dis5">
            <a:hlinkClick r:id="" action="ppaction://noaction">
              <a:snd r:embed="rId34" name="Dis5.wav"/>
            </a:hlinkClick>
            <a:extLst>
              <a:ext uri="{FF2B5EF4-FFF2-40B4-BE49-F238E27FC236}">
                <a16:creationId xmlns:a16="http://schemas.microsoft.com/office/drawing/2014/main" id="{CBE27449-5D8E-E7F6-E95D-5516FD8B8F6D}"/>
              </a:ext>
            </a:extLst>
          </p:cNvPr>
          <p:cNvSpPr/>
          <p:nvPr/>
        </p:nvSpPr>
        <p:spPr>
          <a:xfrm>
            <a:off x="9052783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44" name="Fis5">
            <a:hlinkClick r:id="" action="ppaction://noaction">
              <a:snd r:embed="rId35" name="Fis5.wav"/>
            </a:hlinkClick>
            <a:extLst>
              <a:ext uri="{FF2B5EF4-FFF2-40B4-BE49-F238E27FC236}">
                <a16:creationId xmlns:a16="http://schemas.microsoft.com/office/drawing/2014/main" id="{BE709480-3662-F3BF-F338-78C076B98ABC}"/>
              </a:ext>
            </a:extLst>
          </p:cNvPr>
          <p:cNvSpPr/>
          <p:nvPr/>
        </p:nvSpPr>
        <p:spPr>
          <a:xfrm>
            <a:off x="10194508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45" name="Gis5">
            <a:hlinkClick r:id="" action="ppaction://noaction">
              <a:snd r:embed="rId36" name="Gis5.wav"/>
            </a:hlinkClick>
            <a:extLst>
              <a:ext uri="{FF2B5EF4-FFF2-40B4-BE49-F238E27FC236}">
                <a16:creationId xmlns:a16="http://schemas.microsoft.com/office/drawing/2014/main" id="{0F2C2226-68A0-46D1-8D47-4DA7611DACA7}"/>
              </a:ext>
            </a:extLst>
          </p:cNvPr>
          <p:cNvSpPr/>
          <p:nvPr/>
        </p:nvSpPr>
        <p:spPr>
          <a:xfrm>
            <a:off x="10760358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  <p:sp>
        <p:nvSpPr>
          <p:cNvPr id="146" name="Ais5">
            <a:hlinkClick r:id="" action="ppaction://noaction">
              <a:snd r:embed="rId37" name="Ais5.wav"/>
            </a:hlinkClick>
            <a:extLst>
              <a:ext uri="{FF2B5EF4-FFF2-40B4-BE49-F238E27FC236}">
                <a16:creationId xmlns:a16="http://schemas.microsoft.com/office/drawing/2014/main" id="{48BC559B-EAEF-F505-2365-61F11DED6024}"/>
              </a:ext>
            </a:extLst>
          </p:cNvPr>
          <p:cNvSpPr/>
          <p:nvPr/>
        </p:nvSpPr>
        <p:spPr>
          <a:xfrm>
            <a:off x="11326208" y="4367307"/>
            <a:ext cx="315245" cy="662850"/>
          </a:xfrm>
          <a:prstGeom prst="rect">
            <a:avLst/>
          </a:prstGeom>
          <a:solidFill>
            <a:srgbClr val="000000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cs-CZ" sz="1100"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5499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7" restart="whenNotActive" fill="hold" evtFilter="cancelBubble" nodeType="interactiveSeq">
                <p:stCondLst>
                  <p:cond evt="onClick" delay="0">
                    <p:tgtEl>
                      <p:spTgt spid="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" fill="hold">
                      <p:stCondLst>
                        <p:cond delay="0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mph" presetSubtype="1" autoRev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50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2" dur="50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" dur="50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0"/>
                  </p:tgtEl>
                </p:cond>
              </p:nextCondLst>
            </p:seq>
            <p:seq concurrent="1" nextAc="seek">
              <p:cTn id="90" restart="whenNotActive" fill="hold" evtFilter="cancelBubble" nodeType="interactiveSeq">
                <p:stCondLst>
                  <p:cond evt="onClick" delay="0">
                    <p:tgtEl>
                      <p:spTgt spid="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" fill="hold">
                      <p:stCondLst>
                        <p:cond delay="0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5" dur="1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1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0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1"/>
                  </p:tgtEl>
                </p:cond>
              </p:nextCondLst>
            </p:seq>
            <p:seq concurrent="1" nextAc="seek">
              <p:cTn id="103" restart="whenNotActive" fill="hold" evtFilter="cancelBubble" nodeType="interactiveSeq">
                <p:stCondLst>
                  <p:cond evt="onClick" delay="0">
                    <p:tgtEl>
                      <p:spTgt spid="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" fill="hold">
                      <p:stCondLst>
                        <p:cond delay="0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8" dur="1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1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2"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1" dur="1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2" dur="1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3"/>
                  </p:tgtEl>
                </p:cond>
              </p:nextCondLst>
            </p:seq>
            <p:seq concurrent="1" nextAc="seek">
              <p:cTn id="129" restart="whenNotActive" fill="hold" evtFilter="cancelBubble" nodeType="interactiveSeq">
                <p:stCondLst>
                  <p:cond evt="onClick" delay="0">
                    <p:tgtEl>
                      <p:spTgt spid="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0" fill="hold">
                      <p:stCondLst>
                        <p:cond delay="0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4" dur="1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5" dur="1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9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"/>
                  </p:tgtEl>
                </p:cond>
              </p:nextCondLst>
            </p:seq>
            <p:seq concurrent="1" nextAc="seek">
              <p:cTn id="142" restart="whenNotActive" fill="hold" evtFilter="cancelBubble" nodeType="interactiveSeq">
                <p:stCondLst>
                  <p:cond evt="onClick" delay="0">
                    <p:tgtEl>
                      <p:spTgt spid="9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3" fill="hold">
                      <p:stCondLst>
                        <p:cond delay="0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7" dur="1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1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2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5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60" dur="1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1" dur="1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5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6"/>
                  </p:tgtEl>
                </p:cond>
              </p:nextCondLst>
            </p:seq>
            <p:seq concurrent="1" nextAc="seek">
              <p:cTn id="168" restart="whenNotActive" fill="hold" evtFilter="cancelBubble" nodeType="interactiveSeq">
                <p:stCondLst>
                  <p:cond evt="onClick" delay="0">
                    <p:tgtEl>
                      <p:spTgt spid="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9" fill="hold">
                      <p:stCondLst>
                        <p:cond delay="0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73" dur="1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" dur="1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7"/>
                  </p:tgtEl>
                </p:cond>
              </p:nextCondLst>
            </p:seq>
            <p:seq concurrent="1" nextAc="seek">
              <p:cTn id="181" restart="whenNotActive" fill="hold" evtFilter="cancelBubble" nodeType="interactiveSeq">
                <p:stCondLst>
                  <p:cond evt="onClick" delay="0">
                    <p:tgtEl>
                      <p:spTgt spid="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2" fill="hold">
                      <p:stCondLst>
                        <p:cond delay="0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86" dur="1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7" dur="1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1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8"/>
                  </p:tgtEl>
                </p:cond>
              </p:nextCondLst>
            </p:seq>
            <p:seq concurrent="1" nextAc="seek">
              <p:cTn id="194" restart="whenNotActive" fill="hold" evtFilter="cancelBubble" nodeType="interactiveSeq">
                <p:stCondLst>
                  <p:cond evt="onClick" delay="0">
                    <p:tgtEl>
                      <p:spTgt spid="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5" fill="hold">
                      <p:stCondLst>
                        <p:cond delay="0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9" dur="1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1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4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5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9"/>
                  </p:tgtEl>
                </p:cond>
              </p:nextCondLst>
            </p:seq>
            <p:seq concurrent="1" nextAc="seek">
              <p:cTn id="207" restart="whenNotActive" fill="hold" evtFilter="cancelBubble" nodeType="interactiveSeq">
                <p:stCondLst>
                  <p:cond evt="onClick" delay="0">
                    <p:tgtEl>
                      <p:spTgt spid="1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8" fill="hold">
                      <p:stCondLst>
                        <p:cond delay="0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12" dur="1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3" dur="1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"/>
                  </p:tgtEl>
                </p:cond>
              </p:nextCondLst>
            </p:seq>
            <p:seq concurrent="1" nextAc="seek">
              <p:cTn id="220" restart="whenNotActive" fill="hold" evtFilter="cancelBubble" nodeType="interactiveSeq">
                <p:stCondLst>
                  <p:cond evt="onClick" delay="0">
                    <p:tgtEl>
                      <p:spTgt spid="1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1" fill="hold">
                      <p:stCondLst>
                        <p:cond delay="0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25" dur="1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6" dur="1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0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"/>
                  </p:tgtEl>
                </p:cond>
              </p:nextCondLst>
            </p:seq>
            <p:seq concurrent="1" nextAc="seek">
              <p:cTn id="233" restart="whenNotActive" fill="hold" evtFilter="cancelBubble" nodeType="interactiveSeq">
                <p:stCondLst>
                  <p:cond evt="onClick" delay="0">
                    <p:tgtEl>
                      <p:spTgt spid="1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4" fill="hold">
                      <p:stCondLst>
                        <p:cond delay="0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38" dur="1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1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3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"/>
                  </p:tgtEl>
                </p:cond>
              </p:nextCondLst>
            </p:seq>
            <p:seq concurrent="1" nextAc="seek">
              <p:cTn id="246" restart="whenNotActive" fill="hold" evtFilter="cancelBubble" nodeType="interactiveSeq">
                <p:stCondLst>
                  <p:cond evt="onClick" delay="0">
                    <p:tgtEl>
                      <p:spTgt spid="1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7" fill="hold">
                      <p:stCondLst>
                        <p:cond delay="0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51" dur="1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2" dur="1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7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4"/>
                  </p:tgtEl>
                </p:cond>
              </p:nextCondLst>
            </p:seq>
            <p:seq concurrent="1" nextAc="seek">
              <p:cTn id="259" restart="whenNotActive" fill="hold" evtFilter="cancelBubble" nodeType="interactiveSeq">
                <p:stCondLst>
                  <p:cond evt="onClick" delay="0">
                    <p:tgtEl>
                      <p:spTgt spid="1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0" fill="hold">
                      <p:stCondLst>
                        <p:cond delay="0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64" dur="1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5" dur="1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9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0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6"/>
                  </p:tgtEl>
                </p:cond>
              </p:nextCondLst>
            </p:seq>
            <p:seq concurrent="1" nextAc="seek">
              <p:cTn id="272" restart="whenNotActive" fill="hold" evtFilter="cancelBubble" nodeType="interactiveSeq">
                <p:stCondLst>
                  <p:cond evt="onClick" delay="0">
                    <p:tgtEl>
                      <p:spTgt spid="1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3" fill="hold">
                      <p:stCondLst>
                        <p:cond delay="0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77" dur="1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8" dur="1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2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3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"/>
                  </p:tgtEl>
                </p:cond>
              </p:nextCondLst>
            </p:seq>
            <p:seq concurrent="1" nextAc="seek">
              <p:cTn id="285" restart="whenNotActive" fill="hold" evtFilter="cancelBubble" nodeType="interactiveSeq">
                <p:stCondLst>
                  <p:cond evt="onClick" delay="0">
                    <p:tgtEl>
                      <p:spTgt spid="1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6" fill="hold">
                      <p:stCondLst>
                        <p:cond delay="0"/>
                      </p:stCondLst>
                      <p:childTnLst>
                        <p:par>
                          <p:cTn id="287" fill="hold">
                            <p:stCondLst>
                              <p:cond delay="0"/>
                            </p:stCondLst>
                            <p:childTnLst>
                              <p:par>
                                <p:cTn id="288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90" dur="1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1" dur="1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5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6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5"/>
                  </p:tgtEl>
                </p:cond>
              </p:nextCondLst>
            </p:seq>
            <p:seq concurrent="1" nextAc="seek">
              <p:cTn id="298" restart="whenNotActive" fill="hold" evtFilter="cancelBubble" nodeType="interactiveSeq">
                <p:stCondLst>
                  <p:cond evt="onClick" delay="0">
                    <p:tgtEl>
                      <p:spTgt spid="10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9" fill="hold">
                      <p:stCondLst>
                        <p:cond delay="0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03" dur="1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4" dur="1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8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9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8"/>
                  </p:tgtEl>
                </p:cond>
              </p:nextCondLst>
            </p:seq>
            <p:seq concurrent="1" nextAc="seek">
              <p:cTn id="311" restart="whenNotActive" fill="hold" evtFilter="cancelBubble" nodeType="interactiveSeq">
                <p:stCondLst>
                  <p:cond evt="onClick" delay="0">
                    <p:tgtEl>
                      <p:spTgt spid="1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2" fill="hold">
                      <p:stCondLst>
                        <p:cond delay="0"/>
                      </p:stCondLst>
                      <p:childTnLst>
                        <p:par>
                          <p:cTn id="313" fill="hold">
                            <p:stCondLst>
                              <p:cond delay="0"/>
                            </p:stCondLst>
                            <p:childTnLst>
                              <p:par>
                                <p:cTn id="314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16" dur="1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7" dur="1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8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0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1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2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9"/>
                  </p:tgtEl>
                </p:cond>
              </p:nextCondLst>
            </p:seq>
            <p:seq concurrent="1" nextAc="seek">
              <p:cTn id="324" restart="whenNotActive" fill="hold" evtFilter="cancelBubble" nodeType="interactiveSeq">
                <p:stCondLst>
                  <p:cond evt="onClick" delay="0">
                    <p:tgtEl>
                      <p:spTgt spid="1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5" fill="hold">
                      <p:stCondLst>
                        <p:cond delay="0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29" dur="1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0" dur="1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4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5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"/>
                  </p:tgtEl>
                </p:cond>
              </p:nextCondLst>
            </p:seq>
            <p:seq concurrent="1" nextAc="seek">
              <p:cTn id="337" restart="whenNotActive" fill="hold" evtFilter="cancelBubble" nodeType="interactiveSeq">
                <p:stCondLst>
                  <p:cond evt="onClick" delay="0">
                    <p:tgtEl>
                      <p:spTgt spid="1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8" fill="hold">
                      <p:stCondLst>
                        <p:cond delay="0"/>
                      </p:stCondLst>
                      <p:childTnLst>
                        <p:par>
                          <p:cTn id="339" fill="hold">
                            <p:stCondLst>
                              <p:cond delay="0"/>
                            </p:stCondLst>
                            <p:childTnLst>
                              <p:par>
                                <p:cTn id="340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42" dur="1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3" dur="1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4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6" presetID="2" presetClass="exit" presetSubtype="1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7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8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"/>
                  </p:tgtEl>
                </p:cond>
              </p:nextCondLst>
            </p:seq>
            <p:seq concurrent="1" nextAc="seek">
              <p:cTn id="350" restart="whenNotActive" fill="hold" evtFilter="cancelBubble" nodeType="interactiveSeq">
                <p:stCondLst>
                  <p:cond evt="onClick" delay="0">
                    <p:tgtEl>
                      <p:spTgt spid="1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1" fill="hold">
                      <p:stCondLst>
                        <p:cond delay="0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55" dur="1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6" dur="1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0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1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3"/>
                  </p:tgtEl>
                </p:cond>
              </p:nextCondLst>
            </p:seq>
            <p:seq concurrent="1" nextAc="seek">
              <p:cTn id="363" restart="whenNotActive" fill="hold" evtFilter="cancelBubble" nodeType="interactiveSeq">
                <p:stCondLst>
                  <p:cond evt="onClick" delay="0">
                    <p:tgtEl>
                      <p:spTgt spid="1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4" fill="hold">
                      <p:stCondLst>
                        <p:cond delay="0"/>
                      </p:stCondLst>
                      <p:childTnLst>
                        <p:par>
                          <p:cTn id="365" fill="hold">
                            <p:stCondLst>
                              <p:cond delay="0"/>
                            </p:stCondLst>
                            <p:childTnLst>
                              <p:par>
                                <p:cTn id="366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68" dur="1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9" dur="1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2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3"/>
                  </p:tgtEl>
                </p:cond>
              </p:nextCondLst>
            </p:seq>
            <p:seq concurrent="1" nextAc="seek">
              <p:cTn id="376" restart="whenNotActive" fill="hold" evtFilter="cancelBubble" nodeType="interactiveSeq">
                <p:stCondLst>
                  <p:cond evt="onClick" delay="0">
                    <p:tgtEl>
                      <p:spTgt spid="1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7" fill="hold">
                      <p:stCondLst>
                        <p:cond delay="0"/>
                      </p:stCondLst>
                      <p:childTnLst>
                        <p:par>
                          <p:cTn id="378" fill="hold">
                            <p:stCondLst>
                              <p:cond delay="0"/>
                            </p:stCondLst>
                            <p:childTnLst>
                              <p:par>
                                <p:cTn id="379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81" dur="1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2" dur="1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5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6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4"/>
                  </p:tgtEl>
                </p:cond>
              </p:nextCondLst>
            </p:seq>
            <p:seq concurrent="1" nextAc="seek">
              <p:cTn id="389" restart="whenNotActive" fill="hold" evtFilter="cancelBubble" nodeType="interactiveSeq">
                <p:stCondLst>
                  <p:cond evt="onClick" delay="0">
                    <p:tgtEl>
                      <p:spTgt spid="1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0" fill="hold">
                      <p:stCondLst>
                        <p:cond delay="0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94" dur="1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5" dur="1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9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0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5"/>
                  </p:tgtEl>
                </p:cond>
              </p:nextCondLst>
            </p:seq>
            <p:seq concurrent="1" nextAc="seek">
              <p:cTn id="402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3" fill="hold">
                      <p:stCondLst>
                        <p:cond delay="0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07" dur="1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8" dur="1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1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2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seq concurrent="1" nextAc="seek">
              <p:cTn id="415" restart="whenNotActive" fill="hold" evtFilter="cancelBubble" nodeType="interactiveSeq">
                <p:stCondLst>
                  <p:cond evt="onClick" delay="0">
                    <p:tgtEl>
                      <p:spTgt spid="1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6" fill="hold">
                      <p:stCondLst>
                        <p:cond delay="0"/>
                      </p:stCondLst>
                      <p:childTnLst>
                        <p:par>
                          <p:cTn id="417" fill="hold">
                            <p:stCondLst>
                              <p:cond delay="0"/>
                            </p:stCondLst>
                            <p:childTnLst>
                              <p:par>
                                <p:cTn id="418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20" dur="1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1" dur="1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2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4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7"/>
                  </p:tgtEl>
                </p:cond>
              </p:nextCondLst>
            </p:seq>
            <p:seq concurrent="1" nextAc="seek">
              <p:cTn id="428" restart="whenNotActive" fill="hold" evtFilter="cancelBubble" nodeType="interactiveSeq">
                <p:stCondLst>
                  <p:cond evt="onClick" delay="0">
                    <p:tgtEl>
                      <p:spTgt spid="1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9" fill="hold">
                      <p:stCondLst>
                        <p:cond delay="0"/>
                      </p:stCondLst>
                      <p:childTnLst>
                        <p:par>
                          <p:cTn id="430" fill="hold">
                            <p:stCondLst>
                              <p:cond delay="0"/>
                            </p:stCondLst>
                            <p:childTnLst>
                              <p:par>
                                <p:cTn id="431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33" dur="1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4" dur="1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7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8"/>
                  </p:tgtEl>
                </p:cond>
              </p:nextCondLst>
            </p:seq>
            <p:seq concurrent="1" nextAc="seek">
              <p:cTn id="441" restart="whenNotActive" fill="hold" evtFilter="cancelBubble" nodeType="interactiveSeq">
                <p:stCondLst>
                  <p:cond evt="onClick" delay="0">
                    <p:tgtEl>
                      <p:spTgt spid="1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2" fill="hold">
                      <p:stCondLst>
                        <p:cond delay="0"/>
                      </p:stCondLst>
                      <p:childTnLst>
                        <p:par>
                          <p:cTn id="443" fill="hold">
                            <p:stCondLst>
                              <p:cond delay="0"/>
                            </p:stCondLst>
                            <p:childTnLst>
                              <p:par>
                                <p:cTn id="444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46" dur="1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7" dur="1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8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0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1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9"/>
                  </p:tgtEl>
                </p:cond>
              </p:nextCondLst>
            </p:seq>
            <p:seq concurrent="1" nextAc="seek">
              <p:cTn id="454" restart="whenNotActive" fill="hold" evtFilter="cancelBubble" nodeType="interactiveSeq">
                <p:stCondLst>
                  <p:cond evt="onClick" delay="0">
                    <p:tgtEl>
                      <p:spTgt spid="1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5" fill="hold">
                      <p:stCondLst>
                        <p:cond delay="0"/>
                      </p:stCondLst>
                      <p:childTnLst>
                        <p:par>
                          <p:cTn id="456" fill="hold">
                            <p:stCondLst>
                              <p:cond delay="0"/>
                            </p:stCondLst>
                            <p:childTnLst>
                              <p:par>
                                <p:cTn id="457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59" dur="1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0" dur="1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3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4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5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0"/>
                  </p:tgtEl>
                </p:cond>
              </p:nextCondLst>
            </p:seq>
            <p:seq concurrent="1" nextAc="seek">
              <p:cTn id="467" restart="whenNotActive" fill="hold" evtFilter="cancelBubble" nodeType="interactiveSeq">
                <p:stCondLst>
                  <p:cond evt="onClick" delay="0">
                    <p:tgtEl>
                      <p:spTgt spid="1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8" fill="hold">
                      <p:stCondLst>
                        <p:cond delay="0"/>
                      </p:stCondLst>
                      <p:childTnLst>
                        <p:par>
                          <p:cTn id="469" fill="hold">
                            <p:stCondLst>
                              <p:cond delay="0"/>
                            </p:stCondLst>
                            <p:childTnLst>
                              <p:par>
                                <p:cTn id="470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72" dur="1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3" dur="1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4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6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1"/>
                  </p:tgtEl>
                </p:cond>
              </p:nextCondLst>
            </p:seq>
            <p:seq concurrent="1" nextAc="seek">
              <p:cTn id="480" restart="whenNotActive" fill="hold" evtFilter="cancelBubble" nodeType="interactiveSeq">
                <p:stCondLst>
                  <p:cond evt="onClick" delay="0">
                    <p:tgtEl>
                      <p:spTgt spid="1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1" fill="hold">
                      <p:stCondLst>
                        <p:cond delay="0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85" dur="1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6" dur="1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9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0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1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2"/>
                  </p:tgtEl>
                </p:cond>
              </p:nextCondLst>
            </p:seq>
            <p:seq concurrent="1" nextAc="seek">
              <p:cTn id="493" restart="whenNotActive" fill="hold" evtFilter="cancelBubble" nodeType="interactiveSeq">
                <p:stCondLst>
                  <p:cond evt="onClick" delay="0">
                    <p:tgtEl>
                      <p:spTgt spid="1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4" fill="hold">
                      <p:stCondLst>
                        <p:cond delay="0"/>
                      </p:stCondLst>
                      <p:childTnLst>
                        <p:par>
                          <p:cTn id="495" fill="hold">
                            <p:stCondLst>
                              <p:cond delay="0"/>
                            </p:stCondLst>
                            <p:childTnLst>
                              <p:par>
                                <p:cTn id="496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98" dur="1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9" dur="1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0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2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4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3"/>
                  </p:tgtEl>
                </p:cond>
              </p:nextCondLst>
            </p:seq>
            <p:seq concurrent="1" nextAc="seek">
              <p:cTn id="506" restart="whenNotActive" fill="hold" evtFilter="cancelBubble" nodeType="interactiveSeq">
                <p:stCondLst>
                  <p:cond evt="onClick" delay="0">
                    <p:tgtEl>
                      <p:spTgt spid="1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7" fill="hold">
                      <p:stCondLst>
                        <p:cond delay="0"/>
                      </p:stCondLst>
                      <p:childTnLst>
                        <p:par>
                          <p:cTn id="508" fill="hold">
                            <p:stCondLst>
                              <p:cond delay="0"/>
                            </p:stCondLst>
                            <p:childTnLst>
                              <p:par>
                                <p:cTn id="509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11" dur="1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2" dur="1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5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6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4"/>
                  </p:tgtEl>
                </p:cond>
              </p:nextCondLst>
            </p:seq>
            <p:seq concurrent="1" nextAc="seek">
              <p:cTn id="519" restart="whenNotActive" fill="hold" evtFilter="cancelBubble" nodeType="interactiveSeq">
                <p:stCondLst>
                  <p:cond evt="onClick" delay="0">
                    <p:tgtEl>
                      <p:spTgt spid="1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0" fill="hold">
                      <p:stCondLst>
                        <p:cond delay="0"/>
                      </p:stCondLst>
                      <p:childTnLst>
                        <p:par>
                          <p:cTn id="521" fill="hold">
                            <p:stCondLst>
                              <p:cond delay="0"/>
                            </p:stCondLst>
                            <p:childTnLst>
                              <p:par>
                                <p:cTn id="522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24" dur="1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5" dur="1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8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5"/>
                  </p:tgtEl>
                </p:cond>
              </p:nextCondLst>
            </p:seq>
            <p:seq concurrent="1" nextAc="seek">
              <p:cTn id="532" restart="whenNotActive" fill="hold" evtFilter="cancelBubble" nodeType="interactiveSeq">
                <p:stCondLst>
                  <p:cond evt="onClick" delay="0">
                    <p:tgtEl>
                      <p:spTgt spid="1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3" fill="hold">
                      <p:stCondLst>
                        <p:cond delay="0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B0F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37" dur="1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8" dur="1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1" presetID="2" presetClass="exit" presetSubtype="1" accel="2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2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3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6"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3" grpId="0" animBg="1"/>
      <p:bldP spid="3" grpId="1" animBg="1"/>
      <p:bldP spid="3" grpId="2" animBg="1"/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13" grpId="0" animBg="1"/>
      <p:bldP spid="13" grpId="1" animBg="1"/>
      <p:bldP spid="13" grpId="2" animBg="1"/>
      <p:bldP spid="14" grpId="0" animBg="1"/>
      <p:bldP spid="14" grpId="1" animBg="1"/>
      <p:bldP spid="14" grpId="2" animBg="1"/>
      <p:bldP spid="15" grpId="0" animBg="1"/>
      <p:bldP spid="15" grpId="1" animBg="1"/>
      <p:bldP spid="15" grpId="2" animBg="1"/>
      <p:bldP spid="16" grpId="0" animBg="1"/>
      <p:bldP spid="16" grpId="1" animBg="1"/>
      <p:bldP spid="16" grpId="2" animBg="1"/>
      <p:bldP spid="19" grpId="0" animBg="1"/>
      <p:bldP spid="19" grpId="1" animBg="1"/>
      <p:bldP spid="19" grpId="2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27" grpId="0" animBg="1"/>
      <p:bldP spid="27" grpId="1" animBg="1"/>
      <p:bldP spid="27" grpId="2" animBg="1"/>
      <p:bldP spid="28" grpId="0" animBg="1"/>
      <p:bldP spid="28" grpId="1" animBg="1"/>
      <p:bldP spid="28" grpId="2" animBg="1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  <p:bldP spid="35" grpId="0" animBg="1"/>
      <p:bldP spid="35" grpId="1" animBg="1"/>
      <p:bldP spid="35" grpId="2" animBg="1"/>
      <p:bldP spid="36" grpId="0" animBg="1"/>
      <p:bldP spid="36" grpId="1" animBg="1"/>
      <p:bldP spid="36" grpId="2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9" grpId="0" animBg="1"/>
      <p:bldP spid="39" grpId="1" animBg="1"/>
      <p:bldP spid="39" grpId="2" animBg="1"/>
    </p:bld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105262</TotalTime>
  <Words>0</Words>
  <Application>Microsoft Office PowerPoint</Application>
  <PresentationFormat>Širokoúhlá obrazovka</PresentationFormat>
  <Paragraphs>0</Paragraphs>
  <Slides>1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Motiv Office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ExcelMaster</dc:creator>
  <cp:lastModifiedBy>ExcelMaster</cp:lastModifiedBy>
  <cp:revision>13</cp:revision>
  <dcterms:created xsi:type="dcterms:W3CDTF">2024-11-07T16:19:30Z</dcterms:created>
  <dcterms:modified xsi:type="dcterms:W3CDTF">2025-08-20T20:53:48Z</dcterms:modified>
</cp:coreProperties>
</file>

<file path=docProps/thumbnail.jpeg>
</file>